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06" r:id="rId1"/>
    <p:sldMasterId id="2147484424" r:id="rId2"/>
  </p:sldMasterIdLst>
  <p:sldIdLst>
    <p:sldId id="256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801600" cy="9601200" type="A3"/>
  <p:notesSz cx="6858000" cy="9144000"/>
  <p:defaultTextStyle>
    <a:defPPr>
      <a:defRPr lang="en-US"/>
    </a:defPPr>
    <a:lvl1pPr marL="0" algn="l" defTabSz="582720" rtl="0" eaLnBrk="1" latinLnBrk="0" hangingPunct="1">
      <a:defRPr sz="2293" kern="1200">
        <a:solidFill>
          <a:schemeClr val="tx1"/>
        </a:solidFill>
        <a:latin typeface="+mn-lt"/>
        <a:ea typeface="+mn-ea"/>
        <a:cs typeface="+mn-cs"/>
      </a:defRPr>
    </a:lvl1pPr>
    <a:lvl2pPr marL="582720" algn="l" defTabSz="582720" rtl="0" eaLnBrk="1" latinLnBrk="0" hangingPunct="1">
      <a:defRPr sz="2293" kern="1200">
        <a:solidFill>
          <a:schemeClr val="tx1"/>
        </a:solidFill>
        <a:latin typeface="+mn-lt"/>
        <a:ea typeface="+mn-ea"/>
        <a:cs typeface="+mn-cs"/>
      </a:defRPr>
    </a:lvl2pPr>
    <a:lvl3pPr marL="1165440" algn="l" defTabSz="582720" rtl="0" eaLnBrk="1" latinLnBrk="0" hangingPunct="1">
      <a:defRPr sz="2293" kern="1200">
        <a:solidFill>
          <a:schemeClr val="tx1"/>
        </a:solidFill>
        <a:latin typeface="+mn-lt"/>
        <a:ea typeface="+mn-ea"/>
        <a:cs typeface="+mn-cs"/>
      </a:defRPr>
    </a:lvl3pPr>
    <a:lvl4pPr marL="1748159" algn="l" defTabSz="582720" rtl="0" eaLnBrk="1" latinLnBrk="0" hangingPunct="1">
      <a:defRPr sz="2293" kern="1200">
        <a:solidFill>
          <a:schemeClr val="tx1"/>
        </a:solidFill>
        <a:latin typeface="+mn-lt"/>
        <a:ea typeface="+mn-ea"/>
        <a:cs typeface="+mn-cs"/>
      </a:defRPr>
    </a:lvl4pPr>
    <a:lvl5pPr marL="2330878" algn="l" defTabSz="582720" rtl="0" eaLnBrk="1" latinLnBrk="0" hangingPunct="1">
      <a:defRPr sz="2293" kern="1200">
        <a:solidFill>
          <a:schemeClr val="tx1"/>
        </a:solidFill>
        <a:latin typeface="+mn-lt"/>
        <a:ea typeface="+mn-ea"/>
        <a:cs typeface="+mn-cs"/>
      </a:defRPr>
    </a:lvl5pPr>
    <a:lvl6pPr marL="2913598" algn="l" defTabSz="582720" rtl="0" eaLnBrk="1" latinLnBrk="0" hangingPunct="1">
      <a:defRPr sz="2293" kern="1200">
        <a:solidFill>
          <a:schemeClr val="tx1"/>
        </a:solidFill>
        <a:latin typeface="+mn-lt"/>
        <a:ea typeface="+mn-ea"/>
        <a:cs typeface="+mn-cs"/>
      </a:defRPr>
    </a:lvl6pPr>
    <a:lvl7pPr marL="3496318" algn="l" defTabSz="582720" rtl="0" eaLnBrk="1" latinLnBrk="0" hangingPunct="1">
      <a:defRPr sz="2293" kern="1200">
        <a:solidFill>
          <a:schemeClr val="tx1"/>
        </a:solidFill>
        <a:latin typeface="+mn-lt"/>
        <a:ea typeface="+mn-ea"/>
        <a:cs typeface="+mn-cs"/>
      </a:defRPr>
    </a:lvl7pPr>
    <a:lvl8pPr marL="4079038" algn="l" defTabSz="582720" rtl="0" eaLnBrk="1" latinLnBrk="0" hangingPunct="1">
      <a:defRPr sz="2293" kern="1200">
        <a:solidFill>
          <a:schemeClr val="tx1"/>
        </a:solidFill>
        <a:latin typeface="+mn-lt"/>
        <a:ea typeface="+mn-ea"/>
        <a:cs typeface="+mn-cs"/>
      </a:defRPr>
    </a:lvl8pPr>
    <a:lvl9pPr marL="4661757" algn="l" defTabSz="582720" rtl="0" eaLnBrk="1" latinLnBrk="0" hangingPunct="1">
      <a:defRPr sz="229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15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801600" cy="9601200"/>
            <a:chOff x="0" y="0"/>
            <a:chExt cx="9144000" cy="6858000"/>
          </a:xfrm>
        </p:grpSpPr>
        <p:pic>
          <p:nvPicPr>
            <p:cNvPr id="7" name="Picture 6" descr="S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25780"/>
              <a:ext cx="1664208" cy="612648"/>
            </a:xfrm>
            <a:prstGeom prst="rect">
              <a:avLst/>
            </a:prstGeom>
          </p:spPr>
        </p:pic>
        <p:pic>
          <p:nvPicPr>
            <p:cNvPr id="14" name="Picture 13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719572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0708" y="2536609"/>
            <a:ext cx="7432412" cy="2121746"/>
          </a:xfrm>
        </p:spPr>
        <p:txBody>
          <a:bodyPr anchor="b">
            <a:noAutofit/>
          </a:bodyPr>
          <a:lstStyle>
            <a:lvl1pPr algn="ctr">
              <a:defRPr sz="672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0708" y="5037659"/>
            <a:ext cx="7432412" cy="19287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  <a:lvl2pPr marL="64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80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491584" y="7076443"/>
            <a:ext cx="942586" cy="391160"/>
          </a:xfrm>
        </p:spPr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0708" y="7076443"/>
            <a:ext cx="5690804" cy="3911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44245" y="7076443"/>
            <a:ext cx="578876" cy="391160"/>
          </a:xfrm>
        </p:spPr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827756" y="4859861"/>
            <a:ext cx="715831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714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7612" y="6741581"/>
            <a:ext cx="9518228" cy="793433"/>
          </a:xfrm>
        </p:spPr>
        <p:txBody>
          <a:bodyPr anchor="b">
            <a:normAutofit/>
          </a:bodyPr>
          <a:lstStyle>
            <a:lvl1pPr algn="ctr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36764" y="1446107"/>
            <a:ext cx="9928075" cy="4705777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240"/>
            </a:lvl1pPr>
            <a:lvl2pPr marL="640080" indent="0">
              <a:buNone/>
              <a:defRPr sz="2240"/>
            </a:lvl2pPr>
            <a:lvl3pPr marL="1280160" indent="0">
              <a:buNone/>
              <a:defRPr sz="2240"/>
            </a:lvl3pPr>
            <a:lvl4pPr marL="1920240" indent="0">
              <a:buNone/>
              <a:defRPr sz="2240"/>
            </a:lvl4pPr>
            <a:lvl5pPr marL="2560320" indent="0">
              <a:buNone/>
              <a:defRPr sz="2240"/>
            </a:lvl5pPr>
            <a:lvl6pPr marL="3200400" indent="0">
              <a:buNone/>
              <a:defRPr sz="2240"/>
            </a:lvl6pPr>
            <a:lvl7pPr marL="3840480" indent="0">
              <a:buNone/>
              <a:defRPr sz="2240"/>
            </a:lvl7pPr>
            <a:lvl8pPr marL="4480560" indent="0">
              <a:buNone/>
              <a:defRPr sz="2240"/>
            </a:lvl8pPr>
            <a:lvl9pPr marL="5120640" indent="0">
              <a:buNone/>
              <a:defRPr sz="22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7612" y="7535014"/>
            <a:ext cx="9518228" cy="691197"/>
          </a:xfrm>
        </p:spPr>
        <p:txBody>
          <a:bodyPr anchor="t">
            <a:normAutofit/>
          </a:bodyPr>
          <a:lstStyle>
            <a:lvl1pPr marL="0" indent="0" algn="ctr">
              <a:buNone/>
              <a:defRPr sz="224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905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7612" y="1269622"/>
            <a:ext cx="9518228" cy="4337004"/>
          </a:xfrm>
        </p:spPr>
        <p:txBody>
          <a:bodyPr anchor="ctr">
            <a:normAutofit/>
          </a:bodyPr>
          <a:lstStyle>
            <a:lvl1pPr algn="ctr">
              <a:defRPr sz="44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7611" y="5985932"/>
            <a:ext cx="9518230" cy="22402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89852" y="5796279"/>
            <a:ext cx="924899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0793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8066" y="1374985"/>
            <a:ext cx="8960350" cy="3318935"/>
          </a:xfrm>
        </p:spPr>
        <p:txBody>
          <a:bodyPr anchor="ctr">
            <a:normAutofit/>
          </a:bodyPr>
          <a:lstStyle>
            <a:lvl1pPr algn="ctr">
              <a:defRPr sz="448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240280" y="4693919"/>
            <a:ext cx="8249917" cy="912706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520"/>
            </a:lvl1pPr>
            <a:lvl2pPr marL="640080" indent="0">
              <a:buFontTx/>
              <a:buNone/>
              <a:defRPr/>
            </a:lvl2pPr>
            <a:lvl3pPr marL="1280160" indent="0">
              <a:buFontTx/>
              <a:buNone/>
              <a:defRPr/>
            </a:lvl3pPr>
            <a:lvl4pPr marL="1920240" indent="0">
              <a:buFontTx/>
              <a:buNone/>
              <a:defRPr/>
            </a:lvl4pPr>
            <a:lvl5pPr marL="256032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7608" y="6080761"/>
            <a:ext cx="9518233" cy="214545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189957" y="1267507"/>
            <a:ext cx="640247" cy="818686"/>
          </a:xfrm>
          <a:prstGeom prst="rect">
            <a:avLst/>
          </a:prstGeom>
        </p:spPr>
        <p:txBody>
          <a:bodyPr vert="horz" lIns="128016" tIns="64008" rIns="128016" bIns="64008" rtlCol="0" anchor="ctr">
            <a:noAutofit/>
          </a:bodyPr>
          <a:lstStyle/>
          <a:p>
            <a:pPr lvl="0"/>
            <a:r>
              <a:rPr lang="en-US" sz="1008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86905" y="3959018"/>
            <a:ext cx="640247" cy="818686"/>
          </a:xfrm>
          <a:prstGeom prst="rect">
            <a:avLst/>
          </a:prstGeom>
        </p:spPr>
        <p:txBody>
          <a:bodyPr vert="horz" lIns="128016" tIns="64008" rIns="128016" bIns="64008" rtlCol="0" anchor="ctr">
            <a:noAutofit/>
          </a:bodyPr>
          <a:lstStyle/>
          <a:p>
            <a:pPr lvl="0" algn="r"/>
            <a:r>
              <a:rPr lang="en-US" sz="1008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789852" y="5796279"/>
            <a:ext cx="9233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700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7617" y="4632013"/>
            <a:ext cx="9518219" cy="2056320"/>
          </a:xfrm>
        </p:spPr>
        <p:txBody>
          <a:bodyPr anchor="b">
            <a:normAutofit/>
          </a:bodyPr>
          <a:lstStyle>
            <a:lvl1pPr algn="l">
              <a:defRPr sz="44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7615" y="6688333"/>
            <a:ext cx="9518222" cy="1204560"/>
          </a:xfrm>
        </p:spPr>
        <p:txBody>
          <a:bodyPr anchor="t">
            <a:normAutofit/>
          </a:bodyPr>
          <a:lstStyle>
            <a:lvl1pPr marL="0" indent="0" algn="l">
              <a:buNone/>
              <a:defRPr sz="252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90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3183" y="1374985"/>
            <a:ext cx="8855235" cy="3141135"/>
          </a:xfrm>
        </p:spPr>
        <p:txBody>
          <a:bodyPr anchor="ctr">
            <a:normAutofit/>
          </a:bodyPr>
          <a:lstStyle>
            <a:lvl1pPr algn="ctr">
              <a:defRPr sz="448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647615" y="5095037"/>
            <a:ext cx="9518222" cy="1241755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7611" y="6341534"/>
            <a:ext cx="9518230" cy="1884680"/>
          </a:xfrm>
        </p:spPr>
        <p:txBody>
          <a:bodyPr anchor="t">
            <a:normAutofit/>
          </a:bodyPr>
          <a:lstStyle>
            <a:lvl1pPr marL="0" indent="0" algn="l">
              <a:buNone/>
              <a:defRPr sz="2240">
                <a:solidFill>
                  <a:schemeClr val="tx1"/>
                </a:solidFill>
              </a:defRPr>
            </a:lvl1pPr>
            <a:lvl2pPr marL="6400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229285" y="1255653"/>
            <a:ext cx="640247" cy="818686"/>
          </a:xfrm>
          <a:prstGeom prst="rect">
            <a:avLst/>
          </a:prstGeom>
        </p:spPr>
        <p:txBody>
          <a:bodyPr vert="horz" lIns="128016" tIns="64008" rIns="128016" bIns="64008" rtlCol="0" anchor="ctr">
            <a:noAutofit/>
          </a:bodyPr>
          <a:lstStyle/>
          <a:p>
            <a:pPr lvl="0"/>
            <a:r>
              <a:rPr lang="en-US" sz="11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709715" y="3650819"/>
            <a:ext cx="640247" cy="818686"/>
          </a:xfrm>
          <a:prstGeom prst="rect">
            <a:avLst/>
          </a:prstGeom>
        </p:spPr>
        <p:txBody>
          <a:bodyPr vert="horz" lIns="128016" tIns="64008" rIns="128016" bIns="64008" rtlCol="0" anchor="ctr">
            <a:noAutofit/>
          </a:bodyPr>
          <a:lstStyle/>
          <a:p>
            <a:pPr lvl="0" algn="r"/>
            <a:r>
              <a:rPr lang="en-US" sz="11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789852" y="4800600"/>
            <a:ext cx="9233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07176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7611" y="1374984"/>
            <a:ext cx="9518228" cy="321225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448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3"/>
          </p:nvPr>
        </p:nvSpPr>
        <p:spPr>
          <a:xfrm>
            <a:off x="1647615" y="4992624"/>
            <a:ext cx="9518222" cy="126735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7612" y="6258561"/>
            <a:ext cx="9518228" cy="1967654"/>
          </a:xfrm>
        </p:spPr>
        <p:txBody>
          <a:bodyPr anchor="t">
            <a:normAutofit/>
          </a:bodyPr>
          <a:lstStyle>
            <a:lvl1pPr marL="0" indent="0" algn="l">
              <a:buNone/>
              <a:defRPr sz="2240">
                <a:solidFill>
                  <a:schemeClr val="tx1"/>
                </a:solidFill>
              </a:defRPr>
            </a:lvl1pPr>
            <a:lvl2pPr marL="6400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89858" y="4800600"/>
            <a:ext cx="9248989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4854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7611" y="3486190"/>
            <a:ext cx="9518230" cy="47400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789852" y="3296538"/>
            <a:ext cx="92489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68493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9334" y="1269623"/>
            <a:ext cx="2266502" cy="69565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7614" y="1269623"/>
            <a:ext cx="6881713" cy="69565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743717" y="1269623"/>
            <a:ext cx="0" cy="695659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52056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8324-8D77-4C56-8AAA-62D812C2507A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F965F-5FBF-4489-A9FE-459AF975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2005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8324-8D77-4C56-8AAA-62D812C2507A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F965F-5FBF-4489-A9FE-459AF975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25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789853" y="3296538"/>
            <a:ext cx="923374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6888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8324-8D77-4C56-8AAA-62D812C2507A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F965F-5FBF-4489-A9FE-459AF975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63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8324-8D77-4C56-8AAA-62D812C2507A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F965F-5FBF-4489-A9FE-459AF975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2203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8324-8D77-4C56-8AAA-62D812C2507A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F965F-5FBF-4489-A9FE-459AF975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050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8324-8D77-4C56-8AAA-62D812C2507A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F965F-5FBF-4489-A9FE-459AF975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1622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313857"/>
            <a:fld id="{03708324-8D77-4C56-8AAA-62D812C2507A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313857"/>
              <a:t>3/5/2024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313857"/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313857"/>
            <a:fld id="{CEFF965F-5FBF-4489-A9FE-459AF9755AF5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313857"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4709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8324-8D77-4C56-8AAA-62D812C2507A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F965F-5FBF-4489-A9FE-459AF975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269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8324-8D77-4C56-8AAA-62D812C2507A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F965F-5FBF-4489-A9FE-459AF975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5909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8324-8D77-4C56-8AAA-62D812C2507A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F965F-5FBF-4489-A9FE-459AF975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4012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8324-8D77-4C56-8AAA-62D812C2507A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F965F-5FBF-4489-A9FE-459AF975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62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9851" y="2297978"/>
            <a:ext cx="9233748" cy="2551520"/>
          </a:xfrm>
        </p:spPr>
        <p:txBody>
          <a:bodyPr anchor="b">
            <a:normAutofit/>
          </a:bodyPr>
          <a:lstStyle>
            <a:lvl1pPr algn="ctr">
              <a:defRPr sz="5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9851" y="5228803"/>
            <a:ext cx="9233748" cy="1526021"/>
          </a:xfrm>
        </p:spPr>
        <p:txBody>
          <a:bodyPr anchor="t">
            <a:normAutofit/>
          </a:bodyPr>
          <a:lstStyle>
            <a:lvl1pPr marL="0" indent="0" algn="ctr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1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789853" y="5039149"/>
            <a:ext cx="923374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613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789851" y="3298764"/>
            <a:ext cx="9233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7612" y="1281472"/>
            <a:ext cx="9518228" cy="182541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7612" y="3482035"/>
            <a:ext cx="4672584" cy="48262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3213" y="3482035"/>
            <a:ext cx="4672584" cy="48262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467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7615" y="3721946"/>
            <a:ext cx="4672584" cy="806767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/>
                </a:solidFill>
              </a:defRPr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7615" y="4540567"/>
            <a:ext cx="4672584" cy="378927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8565" y="3721946"/>
            <a:ext cx="4672584" cy="806767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/>
                </a:solidFill>
              </a:defRPr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98565" y="4540567"/>
            <a:ext cx="4672584" cy="378927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789852" y="3296538"/>
            <a:ext cx="9233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3690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7612" y="1281472"/>
            <a:ext cx="9518229" cy="182541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789852" y="3296538"/>
            <a:ext cx="9233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3374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64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7611" y="1943948"/>
            <a:ext cx="3551517" cy="1920240"/>
          </a:xfrm>
        </p:spPr>
        <p:txBody>
          <a:bodyPr anchor="b">
            <a:normAutofit/>
          </a:bodyPr>
          <a:lstStyle>
            <a:lvl1pPr algn="ctr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8087" y="1374986"/>
            <a:ext cx="5397755" cy="6851229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7611" y="4243491"/>
            <a:ext cx="3551517" cy="3413766"/>
          </a:xfrm>
        </p:spPr>
        <p:txBody>
          <a:bodyPr anchor="t">
            <a:normAutofit/>
          </a:bodyPr>
          <a:lstStyle>
            <a:lvl1pPr marL="0" indent="0" algn="ctr">
              <a:buNone/>
              <a:defRPr sz="224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789852" y="4077546"/>
            <a:ext cx="3267032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9718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7611" y="2637365"/>
            <a:ext cx="5085083" cy="1920240"/>
          </a:xfrm>
        </p:spPr>
        <p:txBody>
          <a:bodyPr anchor="b">
            <a:normAutofit/>
          </a:bodyPr>
          <a:lstStyle>
            <a:lvl1pPr algn="ctr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56299" y="1446106"/>
            <a:ext cx="4101248" cy="670899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240"/>
            </a:lvl1pPr>
            <a:lvl2pPr marL="640080" indent="0">
              <a:buNone/>
              <a:defRPr sz="2240"/>
            </a:lvl2pPr>
            <a:lvl3pPr marL="1280160" indent="0">
              <a:buNone/>
              <a:defRPr sz="2240"/>
            </a:lvl3pPr>
            <a:lvl4pPr marL="1920240" indent="0">
              <a:buNone/>
              <a:defRPr sz="2240"/>
            </a:lvl4pPr>
            <a:lvl5pPr marL="2560320" indent="0">
              <a:buNone/>
              <a:defRPr sz="2240"/>
            </a:lvl5pPr>
            <a:lvl6pPr marL="3200400" indent="0">
              <a:buNone/>
              <a:defRPr sz="2240"/>
            </a:lvl6pPr>
            <a:lvl7pPr marL="3840480" indent="0">
              <a:buNone/>
              <a:defRPr sz="2240"/>
            </a:lvl7pPr>
            <a:lvl8pPr marL="4480560" indent="0">
              <a:buNone/>
              <a:defRPr sz="2240"/>
            </a:lvl8pPr>
            <a:lvl9pPr marL="5120640" indent="0">
              <a:buNone/>
              <a:defRPr sz="22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7612" y="4557605"/>
            <a:ext cx="5085081" cy="2560320"/>
          </a:xfrm>
        </p:spPr>
        <p:txBody>
          <a:bodyPr anchor="t">
            <a:normAutofit/>
          </a:bodyPr>
          <a:lstStyle>
            <a:lvl1pPr marL="0" indent="0" algn="ctr">
              <a:buNone/>
              <a:defRPr sz="2240"/>
            </a:lvl1pPr>
            <a:lvl2pPr marL="640080" indent="0">
              <a:buNone/>
              <a:defRPr sz="1680"/>
            </a:lvl2pPr>
            <a:lvl3pPr marL="1280160" indent="0">
              <a:buNone/>
              <a:defRPr sz="1400"/>
            </a:lvl3pPr>
            <a:lvl4pPr marL="1920240" indent="0">
              <a:buNone/>
              <a:defRPr sz="1260"/>
            </a:lvl4pPr>
            <a:lvl5pPr marL="2560320" indent="0">
              <a:buNone/>
              <a:defRPr sz="1260"/>
            </a:lvl5pPr>
            <a:lvl6pPr marL="3200400" indent="0">
              <a:buNone/>
              <a:defRPr sz="1260"/>
            </a:lvl6pPr>
            <a:lvl7pPr marL="3840480" indent="0">
              <a:buNone/>
              <a:defRPr sz="1260"/>
            </a:lvl7pPr>
            <a:lvl8pPr marL="4480560" indent="0">
              <a:buNone/>
              <a:defRPr sz="1260"/>
            </a:lvl8pPr>
            <a:lvl9pPr marL="5120640" indent="0">
              <a:buNone/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923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1"/>
            <a:ext cx="12801600" cy="9601201"/>
            <a:chOff x="0" y="0"/>
            <a:chExt cx="9144000" cy="6858001"/>
          </a:xfrm>
        </p:grpSpPr>
        <p:pic>
          <p:nvPicPr>
            <p:cNvPr id="8" name="Picture 7" descr="S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39689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6211888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7612" y="1281472"/>
            <a:ext cx="9518228" cy="182541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7611" y="3486190"/>
            <a:ext cx="9518230" cy="48229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99339" y="8344746"/>
            <a:ext cx="1607596" cy="3911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73D960B-B598-4E0B-A91E-851D6F296FCD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47612" y="8344746"/>
            <a:ext cx="7146534" cy="3911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12127" y="8344746"/>
            <a:ext cx="553714" cy="3911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ECD9FDC-2386-4183-8F8D-44932A985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614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7" r:id="rId1"/>
    <p:sldLayoutId id="2147484408" r:id="rId2"/>
    <p:sldLayoutId id="2147484409" r:id="rId3"/>
    <p:sldLayoutId id="2147484410" r:id="rId4"/>
    <p:sldLayoutId id="2147484411" r:id="rId5"/>
    <p:sldLayoutId id="2147484412" r:id="rId6"/>
    <p:sldLayoutId id="2147484413" r:id="rId7"/>
    <p:sldLayoutId id="2147484414" r:id="rId8"/>
    <p:sldLayoutId id="2147484415" r:id="rId9"/>
    <p:sldLayoutId id="2147484416" r:id="rId10"/>
    <p:sldLayoutId id="2147484417" r:id="rId11"/>
    <p:sldLayoutId id="2147484418" r:id="rId12"/>
    <p:sldLayoutId id="2147484419" r:id="rId13"/>
    <p:sldLayoutId id="2147484420" r:id="rId14"/>
    <p:sldLayoutId id="2147484421" r:id="rId15"/>
    <p:sldLayoutId id="2147484422" r:id="rId16"/>
    <p:sldLayoutId id="2147484423" r:id="rId17"/>
  </p:sldLayoutIdLst>
  <p:txStyles>
    <p:titleStyle>
      <a:lvl1pPr algn="ctr" defTabSz="640080" rtl="0" eaLnBrk="1" latinLnBrk="0" hangingPunct="1">
        <a:spcBef>
          <a:spcPct val="0"/>
        </a:spcBef>
        <a:buNone/>
        <a:defRPr sz="56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0005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15000"/>
        <a:buFont typeface="Arial"/>
        <a:buChar char="•"/>
        <a:defRPr sz="33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104013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15000"/>
        <a:buFont typeface="Arial"/>
        <a:buChar char="•"/>
        <a:defRPr sz="2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680210" indent="-40005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15000"/>
        <a:buFont typeface="Arial"/>
        <a:buChar char="•"/>
        <a:defRPr sz="252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216027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15000"/>
        <a:buFont typeface="Arial"/>
        <a:buChar char="•"/>
        <a:defRPr sz="224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800350" indent="-24003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15000"/>
        <a:buFont typeface="Arial"/>
        <a:buChar char="•"/>
        <a:defRPr sz="19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52044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15000"/>
        <a:buFont typeface="Arial"/>
        <a:buChar char="•"/>
        <a:defRPr sz="19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416052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15000"/>
        <a:buFont typeface="Arial"/>
        <a:buChar char="•"/>
        <a:defRPr sz="19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480060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15000"/>
        <a:buFont typeface="Arial"/>
        <a:buChar char="•"/>
        <a:defRPr sz="19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5440680" indent="-320040" algn="l" defTabSz="640080" rtl="0" eaLnBrk="1" latinLnBrk="0" hangingPunct="1">
        <a:spcBef>
          <a:spcPct val="20000"/>
        </a:spcBef>
        <a:spcAft>
          <a:spcPts val="840"/>
        </a:spcAft>
        <a:buClr>
          <a:schemeClr val="accent1"/>
        </a:buClr>
        <a:buSzPct val="115000"/>
        <a:buFont typeface="Arial"/>
        <a:buChar char="•"/>
        <a:defRPr sz="19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64008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08324-8D77-4C56-8AAA-62D812C2507A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F965F-5FBF-4489-A9FE-459AF975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0333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25" r:id="rId1"/>
    <p:sldLayoutId id="2147484426" r:id="rId2"/>
    <p:sldLayoutId id="2147484427" r:id="rId3"/>
    <p:sldLayoutId id="2147484428" r:id="rId4"/>
    <p:sldLayoutId id="2147484429" r:id="rId5"/>
    <p:sldLayoutId id="2147484430" r:id="rId6"/>
    <p:sldLayoutId id="2147484431" r:id="rId7"/>
    <p:sldLayoutId id="2147484432" r:id="rId8"/>
    <p:sldLayoutId id="2147484433" r:id="rId9"/>
    <p:sldLayoutId id="2147484434" r:id="rId10"/>
    <p:sldLayoutId id="2147484435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4DBFB7-97C5-0174-64D3-764C8A9601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232" y="2446922"/>
            <a:ext cx="8313140" cy="465612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E4E8EA-9C7D-BA05-1203-1228EAE8BF82}"/>
              </a:ext>
            </a:extLst>
          </p:cNvPr>
          <p:cNvSpPr/>
          <p:nvPr/>
        </p:nvSpPr>
        <p:spPr>
          <a:xfrm>
            <a:off x="4434598" y="3919973"/>
            <a:ext cx="3932409" cy="176125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bliqueTopLeft"/>
              <a:lightRig rig="threePt" dir="t"/>
            </a:scene3d>
          </a:bodyPr>
          <a:lstStyle/>
          <a:p>
            <a:pPr algn="ctr"/>
            <a:r>
              <a:rPr lang="en-US" sz="4119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lgerian" panose="04020705040A02060702" pitchFamily="82" charset="0"/>
              </a:rPr>
              <a:t>Digital</a:t>
            </a:r>
            <a:r>
              <a:rPr lang="en-US" sz="4119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lgerian" panose="04020705040A02060702" pitchFamily="82" charset="0"/>
              </a:rPr>
              <a:t> </a:t>
            </a:r>
            <a:r>
              <a:rPr lang="en-US" sz="4119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Algerian" panose="04020705040A02060702" pitchFamily="82" charset="0"/>
              </a:rPr>
              <a:t>Music Store Analysis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05608A9-A59E-75BA-6B6F-11303836A7D9}"/>
              </a:ext>
            </a:extLst>
          </p:cNvPr>
          <p:cNvSpPr/>
          <p:nvPr/>
        </p:nvSpPr>
        <p:spPr>
          <a:xfrm>
            <a:off x="2244231" y="6782819"/>
            <a:ext cx="8340892" cy="3202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91"/>
          </a:p>
        </p:txBody>
      </p:sp>
    </p:spTree>
    <p:extLst>
      <p:ext uri="{BB962C8B-B14F-4D97-AF65-F5344CB8AC3E}">
        <p14:creationId xmlns:p14="http://schemas.microsoft.com/office/powerpoint/2010/main" val="2936859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B6F0EF-66C2-30DB-E41E-2FB8F3563CA5}"/>
              </a:ext>
            </a:extLst>
          </p:cNvPr>
          <p:cNvSpPr txBox="1"/>
          <p:nvPr/>
        </p:nvSpPr>
        <p:spPr>
          <a:xfrm>
            <a:off x="130628" y="391885"/>
            <a:ext cx="12096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Q7: let's invite the artists who have written the most rock music in our dataset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-- Write a query that returns the Artist name and total tract count of the top 10 rock bands.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2F0E1B-743D-D680-7770-1B97425DE0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2" t="33038" r="20816" b="4921"/>
          <a:stretch/>
        </p:blipFill>
        <p:spPr>
          <a:xfrm>
            <a:off x="300445" y="1330956"/>
            <a:ext cx="12436007" cy="732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395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6032C6-5158-10BE-96DA-8724FBD8FE0A}"/>
              </a:ext>
            </a:extLst>
          </p:cNvPr>
          <p:cNvSpPr txBox="1"/>
          <p:nvPr/>
        </p:nvSpPr>
        <p:spPr>
          <a:xfrm>
            <a:off x="431074" y="404950"/>
            <a:ext cx="11430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--Q8: Return all the tracks names that have a song length longer than the average song length. Return the Name and Milliseconds 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-- for each Track. Order by the song length with the longest song listed first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138DF8-42C2-CC9B-4E4A-6E9958D3C7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9" t="31587" r="4082" b="11462"/>
          <a:stretch/>
        </p:blipFill>
        <p:spPr>
          <a:xfrm>
            <a:off x="326571" y="1711234"/>
            <a:ext cx="11991703" cy="659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444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0EAE22-5FC3-00F3-5083-2600E7CC92D5}"/>
              </a:ext>
            </a:extLst>
          </p:cNvPr>
          <p:cNvSpPr txBox="1"/>
          <p:nvPr/>
        </p:nvSpPr>
        <p:spPr>
          <a:xfrm>
            <a:off x="182879" y="431074"/>
            <a:ext cx="115083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Q9: Find how much amount spent by each customer on artists? Write a query to return customer name,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-- artist name and total spent?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FADAA6-82A2-ED9F-C2EA-6A2F2D34DB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3" t="20340" r="1122" b="5102"/>
          <a:stretch/>
        </p:blipFill>
        <p:spPr>
          <a:xfrm>
            <a:off x="182879" y="1815736"/>
            <a:ext cx="12501155" cy="735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749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0B172-5941-BDFB-DB80-2EEB7B22B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74EED3-18DD-46AF-3E99-9C97B8FFDCB1}"/>
              </a:ext>
            </a:extLst>
          </p:cNvPr>
          <p:cNvSpPr txBox="1"/>
          <p:nvPr/>
        </p:nvSpPr>
        <p:spPr>
          <a:xfrm>
            <a:off x="3456302" y="1265944"/>
            <a:ext cx="4956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Objective of Project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FF13B8-8B0B-0172-C705-5CFF4143A093}"/>
              </a:ext>
            </a:extLst>
          </p:cNvPr>
          <p:cNvSpPr/>
          <p:nvPr/>
        </p:nvSpPr>
        <p:spPr>
          <a:xfrm>
            <a:off x="1698171" y="1789164"/>
            <a:ext cx="8647611" cy="68061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  <a:p>
            <a:pPr marL="196161" indent="-19616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Examine the Data using SQL to help the Store understand its business growth and business strategy.</a:t>
            </a:r>
          </a:p>
          <a:p>
            <a:pPr marL="196161" indent="-19616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Design and implement a relational database for a music store,</a:t>
            </a:r>
          </a:p>
          <a:p>
            <a:pPr marL="196161" indent="-19616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Utilizing SQL to efficiently manage and query data related to artists, album, tracks, customers, sales.</a:t>
            </a:r>
          </a:p>
          <a:p>
            <a:pPr marL="196161" indent="-19616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The goal is to create a robust and user-friendly database system that supports various functionalities within a music retail environment.</a:t>
            </a:r>
          </a:p>
          <a:p>
            <a:pPr algn="ctr"/>
            <a:endParaRPr lang="en-US" sz="2800" dirty="0"/>
          </a:p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62888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E07916-1CDA-3707-1B0E-E28312D23F2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Brus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29" y="692331"/>
            <a:ext cx="11612879" cy="83863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9AFDB1-F2E1-77CF-18FF-267D24294CFD}"/>
              </a:ext>
            </a:extLst>
          </p:cNvPr>
          <p:cNvSpPr txBox="1"/>
          <p:nvPr/>
        </p:nvSpPr>
        <p:spPr>
          <a:xfrm>
            <a:off x="3257633" y="1146775"/>
            <a:ext cx="6714788" cy="523220"/>
          </a:xfrm>
          <a:prstGeom prst="rect">
            <a:avLst/>
          </a:prstGeom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ENTITY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RELATIONSHIP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DIAGRAM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3EAA6D-95B7-0B91-36CB-D44137EDE41E}"/>
              </a:ext>
            </a:extLst>
          </p:cNvPr>
          <p:cNvSpPr/>
          <p:nvPr/>
        </p:nvSpPr>
        <p:spPr>
          <a:xfrm>
            <a:off x="2792891" y="3289655"/>
            <a:ext cx="7179531" cy="33586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9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8C2518-FE79-7BF9-0BAD-3CDE1E3141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96" t="11287" r="9360" b="9857"/>
          <a:stretch/>
        </p:blipFill>
        <p:spPr>
          <a:xfrm>
            <a:off x="979714" y="1815737"/>
            <a:ext cx="10842171" cy="688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83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CD7132-1C08-5AEA-3533-37DD3278D0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CF56C6-B00D-79E7-FC9B-A173C55ED0B4}"/>
              </a:ext>
            </a:extLst>
          </p:cNvPr>
          <p:cNvSpPr txBox="1"/>
          <p:nvPr/>
        </p:nvSpPr>
        <p:spPr>
          <a:xfrm>
            <a:off x="1217941" y="613953"/>
            <a:ext cx="81481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Q1: Who is the senior most employee based on the job title?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82ADD3-0698-0FC8-9FDD-C7C3D44A3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6" t="23304" r="-821" b="17166"/>
          <a:stretch/>
        </p:blipFill>
        <p:spPr>
          <a:xfrm>
            <a:off x="608970" y="1332413"/>
            <a:ext cx="11583659" cy="7249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172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C1413A5-807F-1883-A030-1979369A1A90}"/>
              </a:ext>
            </a:extLst>
          </p:cNvPr>
          <p:cNvSpPr txBox="1"/>
          <p:nvPr/>
        </p:nvSpPr>
        <p:spPr>
          <a:xfrm>
            <a:off x="1084941" y="783772"/>
            <a:ext cx="8019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</a:rPr>
              <a:t>Q2: Which countries have the most invoices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2493F4-2677-D820-57DA-8A79EEA112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94" t="20073" r="50000" b="8729"/>
          <a:stretch/>
        </p:blipFill>
        <p:spPr>
          <a:xfrm>
            <a:off x="339632" y="1469879"/>
            <a:ext cx="11715019" cy="734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174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EA1382-7341-ACB4-AA11-C479AC14D906}"/>
              </a:ext>
            </a:extLst>
          </p:cNvPr>
          <p:cNvSpPr txBox="1"/>
          <p:nvPr/>
        </p:nvSpPr>
        <p:spPr>
          <a:xfrm>
            <a:off x="401146" y="583601"/>
            <a:ext cx="6378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</a:rPr>
              <a:t>Q3: What are top 3 values of total invoices?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4045EB-9697-3208-F717-8E679E16DE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83" t="28480" r="50397" b="38269"/>
          <a:stretch/>
        </p:blipFill>
        <p:spPr>
          <a:xfrm>
            <a:off x="675356" y="1387531"/>
            <a:ext cx="9461420" cy="511777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068573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BE4C2D-4F51-16E3-1E81-17C449A3D158}"/>
              </a:ext>
            </a:extLst>
          </p:cNvPr>
          <p:cNvSpPr txBox="1"/>
          <p:nvPr/>
        </p:nvSpPr>
        <p:spPr>
          <a:xfrm>
            <a:off x="156754" y="352697"/>
            <a:ext cx="121484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Q:4 Which city has the best customers? we would like to throw a promotional music festival 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in the city we made the most money. write a query that returns one city that has the highest sum of invoices totals. 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Return both city name &amp; sum of all invoices totals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979037-341C-EC05-632F-047421E286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5" t="25963" r="22552" b="4558"/>
          <a:stretch/>
        </p:blipFill>
        <p:spPr>
          <a:xfrm>
            <a:off x="561703" y="2299062"/>
            <a:ext cx="10554787" cy="6675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030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091E82-EE57-F054-2FBF-227CA7929FD6}"/>
              </a:ext>
            </a:extLst>
          </p:cNvPr>
          <p:cNvSpPr txBox="1"/>
          <p:nvPr/>
        </p:nvSpPr>
        <p:spPr>
          <a:xfrm>
            <a:off x="339634" y="404949"/>
            <a:ext cx="11782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Q5: Who is the best customer? The customer who has spent the most money will be declared the best customer.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Write a query that returns the person who has spent the money.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C00D51-14B9-B242-C3A7-87078CF2B4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93" t="19796" r="36532" b="20642"/>
          <a:stretch/>
        </p:blipFill>
        <p:spPr>
          <a:xfrm>
            <a:off x="339634" y="1698171"/>
            <a:ext cx="11416937" cy="53949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D604C1-6147-114C-CFFA-5C00742501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5" t="92177" r="6122" b="3833"/>
          <a:stretch/>
        </p:blipFill>
        <p:spPr>
          <a:xfrm>
            <a:off x="339634" y="7093132"/>
            <a:ext cx="11416937" cy="45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358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2685C6-F405-B146-4051-EE29313BD43A}"/>
              </a:ext>
            </a:extLst>
          </p:cNvPr>
          <p:cNvSpPr txBox="1"/>
          <p:nvPr/>
        </p:nvSpPr>
        <p:spPr>
          <a:xfrm>
            <a:off x="235132" y="431075"/>
            <a:ext cx="123313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Q6: Write query to return the email, first name, last name, &amp; Genre of all Rock Music Listener.</a:t>
            </a:r>
          </a:p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Return your list ordered alphabetically by email starting with A?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D0B87A-8922-69C1-A5EF-B72D5CAFC7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01" t="21247" r="26327" b="5827"/>
          <a:stretch/>
        </p:blipFill>
        <p:spPr>
          <a:xfrm>
            <a:off x="339634" y="1262072"/>
            <a:ext cx="11508377" cy="745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099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186</TotalTime>
  <Words>344</Words>
  <Application>Microsoft Office PowerPoint</Application>
  <PresentationFormat>A3 Paper (297x420 mm)</PresentationFormat>
  <Paragraphs>25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Algerian</vt:lpstr>
      <vt:lpstr>Arial</vt:lpstr>
      <vt:lpstr>Calibri</vt:lpstr>
      <vt:lpstr>Calibri Light</vt:lpstr>
      <vt:lpstr>Cambria</vt:lpstr>
      <vt:lpstr>Garamond</vt:lpstr>
      <vt:lpstr>Wingdings</vt:lpstr>
      <vt:lpstr>Organic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kanchan kumari</dc:creator>
  <cp:lastModifiedBy>kanchan kumari</cp:lastModifiedBy>
  <cp:revision>6</cp:revision>
  <dcterms:created xsi:type="dcterms:W3CDTF">2024-02-28T11:13:40Z</dcterms:created>
  <dcterms:modified xsi:type="dcterms:W3CDTF">2024-03-05T01:55:33Z</dcterms:modified>
</cp:coreProperties>
</file>

<file path=docProps/thumbnail.jpeg>
</file>